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7" r:id="rId4"/>
    <p:sldId id="27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H. Doornbos-Zigter" initials="MD" lastIdx="15" clrIdx="0">
    <p:extLst>
      <p:ext uri="{19B8F6BF-5375-455C-9EA6-DF929625EA0E}">
        <p15:presenceInfo xmlns:p15="http://schemas.microsoft.com/office/powerpoint/2012/main" userId="M.H. Doornbos-Zig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102" d="100"/>
          <a:sy n="102" d="100"/>
        </p:scale>
        <p:origin x="1248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5889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waarom het wezen uit stap 53 van de leeswijzer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deze naam heeft.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eigen woorden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uitleggen waarom de wezens uit stap 54 van de leeswijzer 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gecreëerd worden.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332" y="2914055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8" y="1079948"/>
            <a:ext cx="5220001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Introductie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07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13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037" y="3790201"/>
            <a:ext cx="3181921" cy="2081437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400676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64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Uitleggen waarom het wezen 	uit stap 62 veel gevaarlijker is 	dan het wezen uit stap 63 van 	de leeswijzer.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4071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1925847"/>
            <a:ext cx="551985" cy="52403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2C06D234-958B-49DA-A940-FD4EFDA62F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768" y="381981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informatie 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 een tekst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halen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4332" y="1990726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841823" y="2456998"/>
            <a:ext cx="665485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Lezen: leeswijzer stap 65 t/m 69 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841823" y="908050"/>
            <a:ext cx="665485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1086" y="4249015"/>
            <a:ext cx="2366041" cy="167594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13" y="1415881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4395" y="33571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5324" y="1506755"/>
            <a:ext cx="7640601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Stappenplan doorlezen, beginnen met de schets 	van het wezen met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kenmerken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173" y="2363429"/>
            <a:ext cx="491660" cy="466765"/>
          </a:xfrm>
          <a:prstGeom prst="rect">
            <a:avLst/>
          </a:prstGeom>
        </p:spPr>
      </p:pic>
      <p:pic>
        <p:nvPicPr>
          <p:cNvPr id="11" name="Afbeelding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6898166" y="1979177"/>
            <a:ext cx="4292846" cy="34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2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805" y="2698991"/>
            <a:ext cx="3863520" cy="252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zelf een wonderlijk wezen bedenken en uitwerken.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007" y="1990726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6206" y="1130322"/>
            <a:ext cx="7961614" cy="5232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Zelf/groep	Lezen/voorlezen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70 t/m 74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 helemaal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45 minuten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helpen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Presentatie van de tekening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Presenteren van de tekening van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wezen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Evalueren samenwerking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759" y="6815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877905" y="1911217"/>
            <a:ext cx="3551703" cy="284591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3" y="2285984"/>
            <a:ext cx="551985" cy="524036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057" y="5312302"/>
            <a:ext cx="551985" cy="524036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343" y="4082975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Voorspelling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teamwoordenboek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8271" y="2514614"/>
            <a:ext cx="5489280" cy="3402339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15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1. met de schrik vrijkomen (</a:t>
            </a:r>
            <a:r>
              <a:rPr lang="nl-NL" sz="2000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2. het kadaver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3. gedesoriënteerd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662685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Zoek de betekenis op in het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(spreek)woordenboek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Haal woorden voor het teamwoordenboek 	uit de tekst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Studiewijzers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1" y="2600849"/>
            <a:ext cx="1765542" cy="24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49054"/>
            <a:ext cx="4829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1513" y="949054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50 t/m 54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606" y="155052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3032275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6110" y="1550524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5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45774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14" y="3829469"/>
            <a:ext cx="3378187" cy="2209824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54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Bespreken waarom het 	wezen uit stap 53 deze naam 	heeft.</a:t>
            </a:r>
          </a:p>
        </p:txBody>
      </p:sp>
      <p:sp>
        <p:nvSpPr>
          <p:cNvPr id="16" name="Tekstvak 16"/>
          <p:cNvSpPr txBox="1"/>
          <p:nvPr/>
        </p:nvSpPr>
        <p:spPr>
          <a:xfrm>
            <a:off x="695324" y="64642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6" y="2186647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5" y="4072853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kunnen in eigen woorden uitleggen waarom het wezen uit stap 55 van de leeswijzer drie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van de vijf kruisjes heeft bij de schaal van levensgevaar.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verschillen en overeenkomsten benoemen tussen de twee wezens uit stap 58 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van de leeswijzer</a:t>
            </a: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nl-NL" sz="20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07" y="2914055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Plannen van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55 t/m 59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3123932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12393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429669-15F8-48EB-AEA2-7518614434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18299"/>
            <a:ext cx="498306" cy="473075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660470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6000" y="1089094"/>
            <a:ext cx="547365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0621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5492" y="3799347"/>
            <a:ext cx="3294668" cy="2155191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53245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vergelijken,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aanwijzingen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leeswijzer stap 59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Verschillen en 	overeenkomsten bespreken 	tussen  de twee wezens van 	stap 58 van de leeswijzer.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3218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2558955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4D5ABA26-6D4B-4A17-BE73-4D6ED7792A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07" y="4350710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waarom het wezen uit stap 62 van de leeswijzer veel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gevaarlijker is dan het wezen uit stap 63 van de leeswijzer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Wij kunnen in eigen woorden uitleggen waarom het uitbroeden van de eieren van de </a:t>
            </a:r>
            <a:b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0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wezens uit stap 60 van de leeswijzer een uiterst zwaar proces is.</a:t>
            </a:r>
            <a:endParaRPr lang="nl-NL" sz="2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5007" y="2914055"/>
            <a:ext cx="1580993" cy="216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714262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1240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Teamwoordenboek afmaken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Tijdens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lezen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week afmaken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603186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Plannen van de opdrachten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leeswijzer stap 60 t/m 64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13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Wonderlijke wezens die werkelijk bestaan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835" y="881238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979" y="2940576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4035382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B766F9-A9D2-424F-A9B7-BDFBE081507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2663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3390</TotalTime>
  <Words>1133</Words>
  <Application>Microsoft Office PowerPoint</Application>
  <PresentationFormat>Widescreen</PresentationFormat>
  <Paragraphs>253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294</cp:revision>
  <dcterms:created xsi:type="dcterms:W3CDTF">2017-07-26T14:05:48Z</dcterms:created>
  <dcterms:modified xsi:type="dcterms:W3CDTF">2022-09-11T11:42:20Z</dcterms:modified>
</cp:coreProperties>
</file>